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1"/>
  </p:notesMasterIdLst>
  <p:handoutMasterIdLst>
    <p:handoutMasterId r:id="rId12"/>
  </p:handoutMasterIdLst>
  <p:sldIdLst>
    <p:sldId id="458" r:id="rId2"/>
    <p:sldId id="445" r:id="rId3"/>
    <p:sldId id="261" r:id="rId4"/>
    <p:sldId id="460" r:id="rId5"/>
    <p:sldId id="462" r:id="rId6"/>
    <p:sldId id="463" r:id="rId7"/>
    <p:sldId id="464" r:id="rId8"/>
    <p:sldId id="465" r:id="rId9"/>
    <p:sldId id="324" r:id="rId10"/>
  </p:sldIdLst>
  <p:sldSz cx="9906000" cy="6858000" type="A4"/>
  <p:notesSz cx="6865938" cy="9998075"/>
  <p:embeddedFontLst>
    <p:embeddedFont>
      <p:font typeface="나눔명조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KoPubWorld돋움체 Bold" panose="00000800000000000000" pitchFamily="2" charset="-127"/>
      <p:bold r:id="rId20"/>
    </p:embeddedFont>
    <p:embeddedFont>
      <p:font typeface="KoPubWorld돋움체 Light" panose="00000300000000000000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 varScale="1">
        <p:scale>
          <a:sx n="104" d="100"/>
          <a:sy n="104" d="100"/>
        </p:scale>
        <p:origin x="1578" y="72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33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19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133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5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081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25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B326D46-E313-4037-8F57-795AA498B31A}"/>
              </a:ext>
            </a:extLst>
          </p:cNvPr>
          <p:cNvSpPr txBox="1"/>
          <p:nvPr/>
        </p:nvSpPr>
        <p:spPr>
          <a:xfrm>
            <a:off x="5322748" y="3486150"/>
            <a:ext cx="4041912" cy="4396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Component 1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6925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2852920"/>
            <a:ext cx="5343070" cy="1046488"/>
            <a:chOff x="4117455" y="1336720"/>
            <a:chExt cx="5343070" cy="1046488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Component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 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Component 1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Component 1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6505A6F4-5DB9-4426-AFFB-E6FA3E340D9E}"/>
              </a:ext>
            </a:extLst>
          </p:cNvPr>
          <p:cNvSpPr txBox="1"/>
          <p:nvPr/>
        </p:nvSpPr>
        <p:spPr>
          <a:xfrm>
            <a:off x="446741" y="1340710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Component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란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?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F4B1FF1C-EA3B-4F46-A957-B97673DF7241}"/>
              </a:ext>
            </a:extLst>
          </p:cNvPr>
          <p:cNvSpPr txBox="1"/>
          <p:nvPr/>
        </p:nvSpPr>
        <p:spPr>
          <a:xfrm>
            <a:off x="615681" y="1894528"/>
            <a:ext cx="8873178" cy="9029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9900" indent="-457200">
              <a:lnSpc>
                <a:spcPts val="3720"/>
              </a:lnSpc>
              <a:buFontTx/>
              <a:buChar char="-"/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이름이 있는 재사용 가능한 인스턴스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  <a:cs typeface="Malgun Gothic Semilight"/>
            </a:endParaRPr>
          </a:p>
          <a:p>
            <a:pPr marL="469900" indent="-457200">
              <a:lnSpc>
                <a:spcPts val="3720"/>
              </a:lnSpc>
              <a:buFontTx/>
              <a:buChar char="-"/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컴포넌트를 활용하여 화면을 빠르게 구조화를 할 수 있고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Malgun Gothic Semilight"/>
              </a:rPr>
              <a:t>재사용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57977-0255-408C-9256-E129D5C3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87" y="3212970"/>
            <a:ext cx="7473350" cy="289153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3DD2F-66A1-426C-B5DA-82C68133C77F}"/>
              </a:ext>
            </a:extLst>
          </p:cNvPr>
          <p:cNvGrpSpPr/>
          <p:nvPr/>
        </p:nvGrpSpPr>
        <p:grpSpPr>
          <a:xfrm>
            <a:off x="4232900" y="4509150"/>
            <a:ext cx="230128" cy="432060"/>
            <a:chOff x="4816862" y="3645030"/>
            <a:chExt cx="451438" cy="84756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3C9EADA-4A62-49CF-B3CA-962E86A19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6862" y="3645030"/>
              <a:ext cx="432060" cy="4320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3F88B5C-B9A4-45C1-AD1E-4212C780DC9B}"/>
                </a:ext>
              </a:extLst>
            </p:cNvPr>
            <p:cNvCxnSpPr/>
            <p:nvPr/>
          </p:nvCxnSpPr>
          <p:spPr>
            <a:xfrm>
              <a:off x="4836240" y="4060533"/>
              <a:ext cx="432060" cy="4320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4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Component 1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FCE232-7EA9-42AD-BAD5-2EEC066F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25" y="1268700"/>
            <a:ext cx="5400750" cy="50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8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Component 1 -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등록방법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D1FBD17-C852-47D1-9507-04A41EACB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62" y="2708900"/>
            <a:ext cx="4032098" cy="187242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1C6F94D-3694-44CA-9542-627BB75DB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605" y="2924930"/>
            <a:ext cx="4294301" cy="12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3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Component 1 -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등록방법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57923D4-B72F-4A2C-BEC4-42667FFF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" y="1340710"/>
            <a:ext cx="5463870" cy="4968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6DF309-2D68-4C5F-9D2D-BDBA866AA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221" y="3141989"/>
            <a:ext cx="4113459" cy="9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9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Component 1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F52AD85-1417-43E0-9F28-0999B7F7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84" y="2492870"/>
            <a:ext cx="3945232" cy="26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9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10367</TotalTime>
  <Words>58</Words>
  <Application>Microsoft Office PowerPoint</Application>
  <PresentationFormat>A4 용지(210x297mm)</PresentationFormat>
  <Paragraphs>26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Calibri</vt:lpstr>
      <vt:lpstr>Calibri Light</vt:lpstr>
      <vt:lpstr>나눔명조</vt:lpstr>
      <vt:lpstr>맑은 고딕</vt:lpstr>
      <vt:lpstr>KoPubWorld돋움체 Bold</vt:lpstr>
      <vt:lpstr>바탕체</vt:lpstr>
      <vt:lpstr>Arial</vt:lpstr>
      <vt:lpstr>KoPubWorld돋움체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성곤 김</cp:lastModifiedBy>
  <cp:revision>607</cp:revision>
  <cp:lastPrinted>2021-03-31T00:32:44Z</cp:lastPrinted>
  <dcterms:created xsi:type="dcterms:W3CDTF">2021-03-26T14:20:32Z</dcterms:created>
  <dcterms:modified xsi:type="dcterms:W3CDTF">2022-01-06T17:25:07Z</dcterms:modified>
</cp:coreProperties>
</file>